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60F8-EF35-43FD-80CE-E512E5A34F5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867B1E6-C3C2-42C4-AA6F-2F6164AEE82B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87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60F8-EF35-43FD-80CE-E512E5A34F5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B1E6-C3C2-42C4-AA6F-2F6164AEE82B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60F8-EF35-43FD-80CE-E512E5A34F5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B1E6-C3C2-42C4-AA6F-2F6164AEE82B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97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60F8-EF35-43FD-80CE-E512E5A34F5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B1E6-C3C2-42C4-AA6F-2F6164AEE82B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39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60F8-EF35-43FD-80CE-E512E5A34F5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B1E6-C3C2-42C4-AA6F-2F6164AEE82B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50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60F8-EF35-43FD-80CE-E512E5A34F5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B1E6-C3C2-42C4-AA6F-2F6164AEE82B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36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60F8-EF35-43FD-80CE-E512E5A34F5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B1E6-C3C2-42C4-AA6F-2F6164AEE82B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08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60F8-EF35-43FD-80CE-E512E5A34F5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B1E6-C3C2-42C4-AA6F-2F6164AEE82B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12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60F8-EF35-43FD-80CE-E512E5A34F5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B1E6-C3C2-42C4-AA6F-2F6164AEE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15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60F8-EF35-43FD-80CE-E512E5A34F5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B1E6-C3C2-42C4-AA6F-2F6164AEE82B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46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69160F8-EF35-43FD-80CE-E512E5A34F5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B1E6-C3C2-42C4-AA6F-2F6164AEE82B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94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160F8-EF35-43FD-80CE-E512E5A34F5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867B1E6-C3C2-42C4-AA6F-2F6164AEE82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05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NZqZcCAflE" TargetMode="External"/><Relationship Id="rId2" Type="http://schemas.openxmlformats.org/officeDocument/2006/relationships/hyperlink" Target="https://www.youtube.com/watch?v=iVLKHLcIHfc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youtube.com/watch?v=ufWR9DRKkmM" TargetMode="External"/><Relationship Id="rId5" Type="http://schemas.openxmlformats.org/officeDocument/2006/relationships/hyperlink" Target="https://www.youtube.com/watch?v=I-OuqB1pgys" TargetMode="External"/><Relationship Id="rId4" Type="http://schemas.openxmlformats.org/officeDocument/2006/relationships/hyperlink" Target="https://www.youtube.com/watch?v=0jhk_Y8cdq8&amp;list=RD0jhk_Y8cdq8&amp;start_radio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AB20E-5F7A-4D74-8669-0F99B37748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Summer Dance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93D-5115-41E6-8437-CE6B11A6B7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Contemporary Dance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474E4A-DE96-44D5-801E-FF1B0E6E7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472" y="804245"/>
            <a:ext cx="2847975" cy="18097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FF3AA5-936C-40F1-A770-A770A9F86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54" y="4312592"/>
            <a:ext cx="2181225" cy="1638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0CB00A-7931-4544-8234-2C57DAA6E2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6435" y="4020514"/>
            <a:ext cx="2686050" cy="1733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D28F3D-0D46-4E93-BABF-E8AFAFF2CC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9914" y="4637412"/>
            <a:ext cx="1638300" cy="1685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F70D0C-4AA1-4347-B89A-0314F0B7C9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222" y="2091278"/>
            <a:ext cx="1638300" cy="18002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C553BB-80F5-418D-A562-2840B95C46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4508825"/>
            <a:ext cx="1638300" cy="1943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25C863-D31A-46D0-8229-091B1A74D2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365" y="104893"/>
            <a:ext cx="2410014" cy="18097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0B772D8-6689-41D1-AADC-10091D7DE23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89064" y="58741"/>
            <a:ext cx="2646623" cy="152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52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75DFF-7269-4CC1-89FB-B6786D1A5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History of Contemporary 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1A482-7689-4054-B0A8-2A0AE825F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Task One – Watch the video clips provided to broaden your contemporary dance knowledge and understanding. Keep a journal and list your initial responses to the works and describe key things you notice – including movements, choreographic devices, costumes, set and lighting.</a:t>
            </a:r>
          </a:p>
          <a:p>
            <a:r>
              <a:rPr lang="en-GB" dirty="0"/>
              <a:t>Task Two – Research the choreographers in the list provided. Create a fact file for yourself with a page for each choreographer. Bullet point key facts on their background, influences and choreographic style.</a:t>
            </a:r>
          </a:p>
        </p:txBody>
      </p:sp>
    </p:spTree>
    <p:extLst>
      <p:ext uri="{BB962C8B-B14F-4D97-AF65-F5344CB8AC3E}">
        <p14:creationId xmlns:p14="http://schemas.microsoft.com/office/powerpoint/2010/main" val="3315844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32E84-FE82-49F7-82DB-AFA86FC57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Videos and choreographers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033BA-77FE-45D7-8B72-FC2F050845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GB" sz="1200" dirty="0"/>
              <a:t>White Man Sleeps – Siobhan Davies </a:t>
            </a:r>
            <a:r>
              <a:rPr lang="en-GB" sz="1200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https://www.youtube.com/watch?v=iVLKHLcIHfc</a:t>
            </a:r>
            <a:endParaRPr lang="en-GB" sz="1200" dirty="0">
              <a:solidFill>
                <a:srgbClr val="00B0F0"/>
              </a:solidFill>
            </a:endParaRPr>
          </a:p>
          <a:p>
            <a:r>
              <a:rPr lang="en-GB" sz="1200" dirty="0"/>
              <a:t>Strong Language – Richard Alston </a:t>
            </a:r>
            <a:r>
              <a:rPr lang="en-GB" sz="12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https://www.youtube.com/watch?v=kNZqZcCAflE</a:t>
            </a:r>
            <a:endParaRPr lang="en-GB" sz="1200" dirty="0">
              <a:solidFill>
                <a:srgbClr val="00B0F0"/>
              </a:solidFill>
            </a:endParaRPr>
          </a:p>
          <a:p>
            <a:r>
              <a:rPr lang="en-GB" sz="1200" dirty="0"/>
              <a:t>Rooster – Christopher </a:t>
            </a:r>
            <a:r>
              <a:rPr lang="en-GB" sz="1200" dirty="0">
                <a:solidFill>
                  <a:srgbClr val="00B0F0"/>
                </a:solidFill>
              </a:rPr>
              <a:t>Brucehttps://www.youtube.com/watch?v=GBvX7zG71SI </a:t>
            </a:r>
            <a:r>
              <a:rPr lang="en-GB" sz="1200" dirty="0"/>
              <a:t>and </a:t>
            </a:r>
            <a:r>
              <a:rPr lang="en-GB" sz="1200" dirty="0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https://www.youtube.com/watch?v=0jhk_Y8cdq8&amp;list=RD0jhk_Y8cdq8&amp;start_radio=1</a:t>
            </a:r>
            <a:endParaRPr lang="en-GB" sz="1200" dirty="0">
              <a:solidFill>
                <a:srgbClr val="00B0F0"/>
              </a:solidFill>
            </a:endParaRPr>
          </a:p>
          <a:p>
            <a:r>
              <a:rPr lang="en-GB" sz="1200" dirty="0"/>
              <a:t>Revelations – Alvin Ailey </a:t>
            </a:r>
            <a:r>
              <a:rPr lang="en-GB" sz="1200" dirty="0">
                <a:solidFill>
                  <a:srgbClr val="00B0F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https://www.youtube.com/watch?v=I-OuqB1pgys</a:t>
            </a:r>
            <a:endParaRPr lang="en-GB" sz="1200" dirty="0">
              <a:solidFill>
                <a:srgbClr val="00B0F0"/>
              </a:solidFill>
            </a:endParaRPr>
          </a:p>
          <a:p>
            <a:r>
              <a:rPr lang="en-GB" sz="1200" dirty="0"/>
              <a:t>Frontline – Henri Oguike </a:t>
            </a:r>
            <a:r>
              <a:rPr lang="en-GB" sz="1200" dirty="0">
                <a:solidFill>
                  <a:srgbClr val="00B0F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https://www.youtube.com/watch?v=ufWR9DRKkmM</a:t>
            </a:r>
            <a:endParaRPr lang="en-GB" sz="1200" dirty="0">
              <a:solidFill>
                <a:srgbClr val="00B0F0"/>
              </a:solidFill>
            </a:endParaRPr>
          </a:p>
          <a:p>
            <a:r>
              <a:rPr lang="en-GB" sz="1200" dirty="0"/>
              <a:t>Swanlake – Matthew Bourne </a:t>
            </a:r>
            <a:r>
              <a:rPr lang="en-GB" sz="1200" dirty="0">
                <a:solidFill>
                  <a:srgbClr val="00B0F0"/>
                </a:solidFill>
              </a:rPr>
              <a:t>https://www.youtube.com/watch?v=XjEabdA8NMY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64E868-F610-4087-B931-1C8C218C56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2900" dirty="0"/>
              <a:t>Isadora Duncan</a:t>
            </a:r>
          </a:p>
          <a:p>
            <a:r>
              <a:rPr lang="en-GB" sz="2900" dirty="0"/>
              <a:t>Rudolf  Von Laban</a:t>
            </a:r>
          </a:p>
          <a:p>
            <a:r>
              <a:rPr lang="en-GB" sz="2900" dirty="0"/>
              <a:t>Mary </a:t>
            </a:r>
            <a:r>
              <a:rPr lang="en-GB" sz="2900" dirty="0" err="1"/>
              <a:t>Wigman</a:t>
            </a:r>
            <a:endParaRPr lang="en-GB" sz="2900" dirty="0"/>
          </a:p>
          <a:p>
            <a:r>
              <a:rPr lang="en-GB" sz="2900" dirty="0"/>
              <a:t>Siobhan Davies</a:t>
            </a:r>
          </a:p>
          <a:p>
            <a:r>
              <a:rPr lang="en-GB" sz="2900" dirty="0"/>
              <a:t>Richard Alston</a:t>
            </a:r>
          </a:p>
          <a:p>
            <a:r>
              <a:rPr lang="en-GB" sz="2900" dirty="0"/>
              <a:t>Christopher Bruce</a:t>
            </a:r>
          </a:p>
          <a:p>
            <a:r>
              <a:rPr lang="en-GB" sz="2900" dirty="0"/>
              <a:t>Alvin Ailey</a:t>
            </a:r>
          </a:p>
          <a:p>
            <a:r>
              <a:rPr lang="en-GB" sz="2900" dirty="0"/>
              <a:t>Henri Oguike</a:t>
            </a:r>
          </a:p>
          <a:p>
            <a:r>
              <a:rPr lang="en-GB" sz="2900" dirty="0"/>
              <a:t>Matthew Bourne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28068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</TotalTime>
  <Words>248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Gallery</vt:lpstr>
      <vt:lpstr>Summer Dance Project</vt:lpstr>
      <vt:lpstr>The History of Contemporary Dance</vt:lpstr>
      <vt:lpstr>Videos and choreographers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Dance Project</dc:title>
  <dc:creator>Francia Dickinson</dc:creator>
  <cp:lastModifiedBy>Francia Dickinson</cp:lastModifiedBy>
  <cp:revision>1</cp:revision>
  <dcterms:created xsi:type="dcterms:W3CDTF">2020-06-02T10:19:18Z</dcterms:created>
  <dcterms:modified xsi:type="dcterms:W3CDTF">2020-06-02T10:37:52Z</dcterms:modified>
</cp:coreProperties>
</file>