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69" d="100"/>
          <a:sy n="69" d="100"/>
        </p:scale>
        <p:origin x="50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jpeg"/><Relationship Id="rId5" Type="http://schemas.openxmlformats.org/officeDocument/2006/relationships/image" Target="../media/image15.png"/><Relationship Id="rId10" Type="http://schemas.openxmlformats.org/officeDocument/2006/relationships/image" Target="../media/image20.jpeg"/><Relationship Id="rId4" Type="http://schemas.openxmlformats.org/officeDocument/2006/relationships/image" Target="../media/image14.png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Product Design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Year 9 Design and Technology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837" y="404109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67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81" y="5826352"/>
            <a:ext cx="897392" cy="89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5199" y="5826352"/>
            <a:ext cx="8969829" cy="89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09371" y="6090382"/>
            <a:ext cx="86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Year 9 Product Design – Earphone Buds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5581" y="159657"/>
            <a:ext cx="5019448" cy="55514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Picture 1</a:t>
            </a:r>
          </a:p>
        </p:txBody>
      </p:sp>
      <p:sp>
        <p:nvSpPr>
          <p:cNvPr id="7" name="Rectangle 6"/>
          <p:cNvSpPr/>
          <p:nvPr/>
        </p:nvSpPr>
        <p:spPr>
          <a:xfrm>
            <a:off x="9318172" y="5936343"/>
            <a:ext cx="1712686" cy="63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550400" y="6090382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Session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13714" y="159658"/>
            <a:ext cx="4891314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Image result for apple earphone bu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857" y="263466"/>
            <a:ext cx="1175657" cy="107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apple earphone bu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314" y="235004"/>
            <a:ext cx="1478967" cy="1057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56053" y="1672098"/>
            <a:ext cx="4789715" cy="389022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8857" y="1742936"/>
            <a:ext cx="46445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/>
                </a:solidFill>
              </a:rPr>
              <a:t>Picture 1 shows some wired earphones</a:t>
            </a:r>
          </a:p>
          <a:p>
            <a:r>
              <a:rPr lang="en-GB" sz="1100" b="1" dirty="0" smtClean="0">
                <a:solidFill>
                  <a:schemeClr val="bg1"/>
                </a:solidFill>
              </a:rPr>
              <a:t>Picture 2 shows some wireless earphone buds</a:t>
            </a:r>
          </a:p>
          <a:p>
            <a:endParaRPr lang="en-GB" sz="1100" b="1" dirty="0">
              <a:solidFill>
                <a:schemeClr val="bg1"/>
              </a:solidFill>
            </a:endParaRPr>
          </a:p>
          <a:p>
            <a:r>
              <a:rPr lang="en-GB" sz="1100" b="1" dirty="0" smtClean="0">
                <a:solidFill>
                  <a:schemeClr val="bg1"/>
                </a:solidFill>
              </a:rPr>
              <a:t>Answer the following questions about each product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b="1" dirty="0" smtClean="0">
                <a:solidFill>
                  <a:schemeClr val="bg1"/>
                </a:solidFill>
              </a:rPr>
              <a:t>Why do you think wireless earbuds are now more popular than wired earphones?</a:t>
            </a:r>
          </a:p>
          <a:p>
            <a:pPr marL="228600" indent="-228600">
              <a:buFont typeface="+mj-lt"/>
              <a:buAutoNum type="arabicPeriod"/>
            </a:pPr>
            <a:endParaRPr lang="en-GB" sz="11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b="1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b="1" dirty="0" smtClean="0">
                <a:solidFill>
                  <a:schemeClr val="bg1"/>
                </a:solidFill>
              </a:rPr>
              <a:t>Why do you think wireless earphones are more expensive to buy than wired earphones? </a:t>
            </a:r>
            <a:r>
              <a:rPr lang="en-GB" sz="1100" b="1" i="1" dirty="0" smtClean="0">
                <a:solidFill>
                  <a:schemeClr val="bg1"/>
                </a:solidFill>
              </a:rPr>
              <a:t>(give 2 reasons for your answer)</a:t>
            </a:r>
          </a:p>
          <a:p>
            <a:pPr marL="228600" indent="-228600">
              <a:buFont typeface="+mj-lt"/>
              <a:buAutoNum type="arabicPeriod"/>
            </a:pPr>
            <a:endParaRPr lang="en-GB" sz="1100" b="1" i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b="1" i="1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b="1" i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b="1" dirty="0" smtClean="0">
                <a:solidFill>
                  <a:schemeClr val="bg1"/>
                </a:solidFill>
              </a:rPr>
              <a:t>What sort of material are the earphones and earbuds made from?</a:t>
            </a:r>
          </a:p>
          <a:p>
            <a:pPr marL="228600" indent="-228600">
              <a:buFont typeface="+mj-lt"/>
              <a:buAutoNum type="arabicPeriod"/>
            </a:pPr>
            <a:endParaRPr lang="en-GB" sz="1100" b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b="1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b="1" dirty="0" smtClean="0">
                <a:solidFill>
                  <a:schemeClr val="bg1"/>
                </a:solidFill>
              </a:rPr>
              <a:t>Do you think that it is possible to re-cycle these </a:t>
            </a:r>
            <a:r>
              <a:rPr lang="en-GB" sz="1100" b="1" i="1" dirty="0" smtClean="0">
                <a:solidFill>
                  <a:schemeClr val="bg1"/>
                </a:solidFill>
              </a:rPr>
              <a:t>products (give 2 reasons for your answers)</a:t>
            </a:r>
            <a:endParaRPr lang="en-GB" sz="1100" b="1" i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b="1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b="1" dirty="0" smtClean="0"/>
              <a:t>1</a:t>
            </a:r>
            <a:endParaRPr lang="en-GB" sz="1100" b="1" dirty="0"/>
          </a:p>
        </p:txBody>
      </p:sp>
      <p:pic>
        <p:nvPicPr>
          <p:cNvPr id="2056" name="Picture 8" descr="Image result for apple ear buds and ca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741" y="235003"/>
            <a:ext cx="4540115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490741" y="1742936"/>
            <a:ext cx="4540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It is now possible to personalise earbud cases using laser cutting technology. In the space below draw a ‘freehand’ sketch of what design you would choose to have on a similar case.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90741" y="2389267"/>
            <a:ext cx="4540115" cy="31700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422398" y="1278478"/>
            <a:ext cx="124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Picture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57486" y="1278478"/>
            <a:ext cx="1640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Picture 2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4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81" y="5826352"/>
            <a:ext cx="897392" cy="89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5199" y="5826352"/>
            <a:ext cx="8969829" cy="89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09371" y="6090382"/>
            <a:ext cx="86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Year 9 Product Design – Earphone Buds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7477" y="127139"/>
            <a:ext cx="5019448" cy="55514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318172" y="5936343"/>
            <a:ext cx="1712686" cy="63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550400" y="6090382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Session 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13714" y="159658"/>
            <a:ext cx="4891314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720113" y="1642558"/>
            <a:ext cx="4540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Image result for packaged earphone bu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9" y="278579"/>
            <a:ext cx="1324945" cy="93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packaged earphone bu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596" y="237220"/>
            <a:ext cx="1479210" cy="1479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5095" y="2607305"/>
            <a:ext cx="2466975" cy="1847850"/>
          </a:xfrm>
          <a:prstGeom prst="rect">
            <a:avLst/>
          </a:prstGeom>
        </p:spPr>
      </p:pic>
      <p:sp>
        <p:nvSpPr>
          <p:cNvPr id="12" name="Up Arrow 11"/>
          <p:cNvSpPr/>
          <p:nvPr/>
        </p:nvSpPr>
        <p:spPr>
          <a:xfrm>
            <a:off x="1712686" y="1214071"/>
            <a:ext cx="290287" cy="4284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Up Arrow 15"/>
          <p:cNvSpPr/>
          <p:nvPr/>
        </p:nvSpPr>
        <p:spPr>
          <a:xfrm>
            <a:off x="3454400" y="1642558"/>
            <a:ext cx="267672" cy="4178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Up Arrow 16"/>
          <p:cNvSpPr/>
          <p:nvPr/>
        </p:nvSpPr>
        <p:spPr>
          <a:xfrm>
            <a:off x="2206170" y="4510017"/>
            <a:ext cx="406401" cy="6755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80" name="Picture 8" descr="Image result for packaged earphone bud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571" y="2255246"/>
            <a:ext cx="1560765" cy="156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Up Arrow 17"/>
          <p:cNvSpPr/>
          <p:nvPr/>
        </p:nvSpPr>
        <p:spPr>
          <a:xfrm>
            <a:off x="4817753" y="3856968"/>
            <a:ext cx="406400" cy="69400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712686" y="1734891"/>
            <a:ext cx="44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54400" y="2139748"/>
            <a:ext cx="46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68393" y="5185524"/>
            <a:ext cx="371778" cy="376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19353" y="4562627"/>
            <a:ext cx="4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15937" y="237220"/>
            <a:ext cx="457200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Packaging Earphones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1100" dirty="0" smtClean="0">
                <a:solidFill>
                  <a:schemeClr val="bg1"/>
                </a:solidFill>
              </a:rPr>
              <a:t>Questions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100" dirty="0" smtClean="0">
                <a:solidFill>
                  <a:schemeClr val="bg1"/>
                </a:solidFill>
              </a:rPr>
              <a:t>Why has design No1 been packaged in this way? What is it supposed to look like?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dirty="0" smtClean="0">
                <a:solidFill>
                  <a:schemeClr val="bg1"/>
                </a:solidFill>
              </a:rPr>
              <a:t>Packages 2 and 3 have been designed to hang on a display rack. What has been included in the package design to make sure that they can hang on a display rack?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dirty="0" smtClean="0">
                <a:solidFill>
                  <a:schemeClr val="bg1"/>
                </a:solidFill>
              </a:rPr>
              <a:t>In your opinion, what is the most attractive looking package design? </a:t>
            </a:r>
            <a:r>
              <a:rPr lang="en-GB" sz="1100" i="1" dirty="0" smtClean="0">
                <a:solidFill>
                  <a:schemeClr val="bg1"/>
                </a:solidFill>
              </a:rPr>
              <a:t>(Give 2 reasons for your answer)</a:t>
            </a:r>
          </a:p>
          <a:p>
            <a:pPr marL="228600" indent="-228600">
              <a:buFont typeface="+mj-lt"/>
              <a:buAutoNum type="arabicPeriod"/>
            </a:pPr>
            <a:endParaRPr lang="en-GB" sz="1100" i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i="1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i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i="1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i="1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dirty="0" smtClean="0">
                <a:solidFill>
                  <a:schemeClr val="bg1"/>
                </a:solidFill>
              </a:rPr>
              <a:t>Which of these 4 different package designs would be the easiest to re-cycle? </a:t>
            </a:r>
            <a:r>
              <a:rPr lang="en-GB" sz="1100" i="1" dirty="0">
                <a:solidFill>
                  <a:schemeClr val="bg1"/>
                </a:solidFill>
              </a:rPr>
              <a:t>(Give 2 reasons for your answer)</a:t>
            </a:r>
          </a:p>
          <a:p>
            <a:pPr marL="228600" indent="-228600">
              <a:buFont typeface="+mj-lt"/>
              <a:buAutoNum type="arabicPeriod"/>
            </a:pPr>
            <a:endParaRPr lang="en-GB" sz="11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1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100" dirty="0" smtClean="0">
                <a:solidFill>
                  <a:schemeClr val="bg1"/>
                </a:solidFill>
              </a:rPr>
              <a:t>What is different about the packaging in design Number 3 compared with the other examples of packaging?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5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81" y="5826352"/>
            <a:ext cx="897392" cy="89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5199" y="5826352"/>
            <a:ext cx="8969829" cy="89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09371" y="6090382"/>
            <a:ext cx="86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Year 9 Product Design – Earphone Buds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6381" y="94621"/>
            <a:ext cx="5019448" cy="55514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318172" y="5936343"/>
            <a:ext cx="1712686" cy="63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550400" y="6090382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Session 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13714" y="159658"/>
            <a:ext cx="4891314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720113" y="1642558"/>
            <a:ext cx="4540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.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4098" name="Picture 2" descr="Image result for Dimensions of earphone bu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115" y="213514"/>
            <a:ext cx="4746172" cy="364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44343" y="406400"/>
            <a:ext cx="45865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All products have to be designed to a certain size  so that they can perform the job they are designed for. Look carefully at the dimensions for the apple earphone buds and answer the following questions.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What is the total height of one earphone bud?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What is the total height of the earphone bud case?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What is the WIDTH of an earbud case?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What is the difference in the size of an earbud from the base of the bud to the earbud itself? 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If the earbud was reduced in length by 0.3cm, what would be the new length of the earbud in mm?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2133599" y="3746431"/>
            <a:ext cx="275772" cy="6821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554277" y="4428602"/>
            <a:ext cx="148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Earbud base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235198" y="899886"/>
            <a:ext cx="391887" cy="522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477142" y="719592"/>
            <a:ext cx="104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Earbud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97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81" y="5826352"/>
            <a:ext cx="897392" cy="89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5199" y="5826352"/>
            <a:ext cx="8969829" cy="89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09371" y="6090382"/>
            <a:ext cx="86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Year 9 Product Design – Earphone Buds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6381" y="159658"/>
            <a:ext cx="5019448" cy="548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318172" y="5936343"/>
            <a:ext cx="1712686" cy="63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550400" y="6090382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Session 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13714" y="159658"/>
            <a:ext cx="4891314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720113" y="1642558"/>
            <a:ext cx="4540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62743" y="406400"/>
            <a:ext cx="474617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Design Task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A company has decided it is going to offer a set of free headphones to people attending the 2020 Olympic games.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They will offer the free gift in a small package design.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The net for the package design is shown on the next page.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The company has asked you to create a designs that could go onto the packaging to promote the Olympic games in Tokyo.</a:t>
            </a:r>
          </a:p>
          <a:p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Your task is to create a package design that MUST include the following:</a:t>
            </a:r>
          </a:p>
          <a:p>
            <a:endParaRPr lang="en-GB" sz="1200" dirty="0" smtClean="0">
              <a:solidFill>
                <a:schemeClr val="bg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The Olympic rings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Japanese lettering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Images of a sport that is included in the Olympic games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>
                <a:solidFill>
                  <a:schemeClr val="bg1"/>
                </a:solidFill>
              </a:rPr>
              <a:t>An image that represents Tokyo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The mood board of images on this page might give you some ideas, however you will be expected to create a mood board of your own including images that you find interesting about Tokyo, the Olympic games or a sport of your choice.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solidFill>
                <a:schemeClr val="bg1"/>
              </a:solidFill>
            </a:endParaRPr>
          </a:p>
          <a:p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Image result for toky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13" y="292729"/>
            <a:ext cx="2365830" cy="12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tokyo olympi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018" y="270644"/>
            <a:ext cx="1110913" cy="126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japanese letter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13" y="1664777"/>
            <a:ext cx="1509487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62685" y="1642558"/>
            <a:ext cx="1608591" cy="160859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15313" y="3336653"/>
            <a:ext cx="2743200" cy="1666875"/>
          </a:xfrm>
          <a:prstGeom prst="rect">
            <a:avLst/>
          </a:prstGeom>
        </p:spPr>
      </p:pic>
      <p:pic>
        <p:nvPicPr>
          <p:cNvPr id="6156" name="Picture 12" descr="Image result for olympic ring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172" y="3272316"/>
            <a:ext cx="2653732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Image result for olympic sprint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387" y="1661204"/>
            <a:ext cx="2203517" cy="154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Image result for olympic football log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7104" y="270644"/>
            <a:ext cx="1824800" cy="125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Image result for olympic fla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13" y="5089032"/>
            <a:ext cx="946150" cy="6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Image result for olympic fla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202" y="5087603"/>
            <a:ext cx="946150" cy="6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8" descr="Image result for olympic fla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091" y="5089032"/>
            <a:ext cx="946150" cy="6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8" descr="Image result for olympic fla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19" y="5089032"/>
            <a:ext cx="946150" cy="6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8" descr="Image result for olympic fla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869" y="5089032"/>
            <a:ext cx="946150" cy="6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8" descr="Image result for olympic fla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9236" y="5083390"/>
            <a:ext cx="1072668" cy="62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97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81" y="5826352"/>
            <a:ext cx="897392" cy="89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5199" y="5826352"/>
            <a:ext cx="8969829" cy="89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09371" y="6090382"/>
            <a:ext cx="86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Year 9 Product Design – Earphone Buds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18172" y="5936343"/>
            <a:ext cx="1712686" cy="63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550400" y="6090382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Session 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0113" y="1642558"/>
            <a:ext cx="4540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.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5581" y="130629"/>
            <a:ext cx="10099447" cy="557348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 descr="Image result for box 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079" y="322994"/>
            <a:ext cx="9524150" cy="5349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197927" y="5167745"/>
            <a:ext cx="1149928" cy="26323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861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DF070DE10CD54B915A68087733ACA9" ma:contentTypeVersion="12" ma:contentTypeDescription="Create a new document." ma:contentTypeScope="" ma:versionID="35334d934521b457a0dd5a5ce41902dc">
  <xsd:schema xmlns:xsd="http://www.w3.org/2001/XMLSchema" xmlns:xs="http://www.w3.org/2001/XMLSchema" xmlns:p="http://schemas.microsoft.com/office/2006/metadata/properties" xmlns:ns2="7e978d03-c3bd-41e7-b1cf-ad293fec4cd5" xmlns:ns3="dbf6b449-8a8b-42a8-bcd9-614b97a2dc02" targetNamespace="http://schemas.microsoft.com/office/2006/metadata/properties" ma:root="true" ma:fieldsID="0b62e126bff2d695a667c6ecb5fc1e7c" ns2:_="" ns3:_="">
    <xsd:import namespace="7e978d03-c3bd-41e7-b1cf-ad293fec4cd5"/>
    <xsd:import namespace="dbf6b449-8a8b-42a8-bcd9-614b97a2dc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78d03-c3bd-41e7-b1cf-ad293fec4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f6b449-8a8b-42a8-bcd9-614b97a2dc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FF4CEB-EA8D-44E3-8749-EB3D830681A0}"/>
</file>

<file path=customXml/itemProps2.xml><?xml version="1.0" encoding="utf-8"?>
<ds:datastoreItem xmlns:ds="http://schemas.openxmlformats.org/officeDocument/2006/customXml" ds:itemID="{2F0B4443-FE53-478E-838A-5AE3C342302E}"/>
</file>

<file path=customXml/itemProps3.xml><?xml version="1.0" encoding="utf-8"?>
<ds:datastoreItem xmlns:ds="http://schemas.openxmlformats.org/officeDocument/2006/customXml" ds:itemID="{EA43CED4-F325-4602-B94E-02DD8CBCE315}"/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88</TotalTime>
  <Words>574</Words>
  <Application>Microsoft Office PowerPoint</Application>
  <PresentationFormat>Widescreen</PresentationFormat>
  <Paragraphs>101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Product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Design</dc:title>
  <dc:creator>Sean Freeman</dc:creator>
  <cp:lastModifiedBy>Sean Freeman</cp:lastModifiedBy>
  <cp:revision>12</cp:revision>
  <dcterms:created xsi:type="dcterms:W3CDTF">2020-03-14T13:24:47Z</dcterms:created>
  <dcterms:modified xsi:type="dcterms:W3CDTF">2020-03-14T14:52:50Z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0x01010032DF070DE10CD54B915A68087733ACA9</vt:lpwstr>
  </property>
</Properties>
</file>