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474B53"/>
    <a:srgbClr val="191E28"/>
    <a:srgbClr val="DF3A42"/>
    <a:srgbClr val="E75B2B"/>
    <a:srgbClr val="F47200"/>
    <a:srgbClr val="E28D17"/>
    <a:srgbClr val="D5A300"/>
    <a:srgbClr val="A1AF10"/>
    <a:srgbClr val="77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5" autoAdjust="0"/>
  </p:normalViewPr>
  <p:slideViewPr>
    <p:cSldViewPr snapToGrid="0" showGuides="1">
      <p:cViewPr>
        <p:scale>
          <a:sx n="50" d="100"/>
          <a:sy n="50" d="100"/>
        </p:scale>
        <p:origin x="2334" y="180"/>
      </p:cViewPr>
      <p:guideLst>
        <p:guide pos="2160"/>
        <p:guide orient="horz"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t>9/26/2023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241425"/>
            <a:ext cx="2509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9625" y="1241425"/>
            <a:ext cx="25098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6092-2EDF-47BF-99B1-B87430F95B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9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99AA8-8B5E-4CF5-9975-99FDD726FFD3}"/>
              </a:ext>
            </a:extLst>
          </p:cNvPr>
          <p:cNvGrpSpPr/>
          <p:nvPr userDrawn="1"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C5FBD76-8904-4E42-AE88-D512DA7052DA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984" y="0"/>
              <a:ext cx="2858400" cy="212249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A3BC40D-C194-4EEE-8E69-4ED4ECFDEBE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D689866-F1C0-4715-81BF-9196A55ED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DF44A126-1FEE-452F-85E5-3E973F142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9F5B1665-7823-4B65-9CA6-373B04C10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516D51E-C5EF-493C-A49F-FA5A03131D5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F6C46E00-3822-4C50-9645-1D8C321873EB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8635" y="-1"/>
            <a:ext cx="2757600" cy="206199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06B0370-83C6-482C-A9C3-4659AB1E3CF0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8635" y="2036067"/>
            <a:ext cx="2757600" cy="149856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C672D68-3DAD-4B79-95BD-57D7C75F60A1}"/>
              </a:ext>
            </a:extLst>
          </p:cNvPr>
          <p:cNvPicPr preferRelativeResize="0"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8635" y="3477556"/>
            <a:ext cx="2757600" cy="14976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8180608-A80A-409D-B02A-35C4F9DB1EC4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8635" y="4915656"/>
            <a:ext cx="2757600" cy="14976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FF81C97-DE5D-4DFC-83AA-6F65EC3EB8F1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8635" y="6365084"/>
            <a:ext cx="2757600" cy="14976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1A8DC0F-B0F0-4E15-9642-9FC080079EC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0892" y="7829986"/>
            <a:ext cx="1486800" cy="1308892"/>
          </a:xfrm>
          <a:prstGeom prst="rect">
            <a:avLst/>
          </a:prstGeom>
        </p:spPr>
      </p:pic>
      <p:pic>
        <p:nvPicPr>
          <p:cNvPr id="95" name="Picture 9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BADA27-1431-44DB-AE87-0052CCA4FAC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29740" y="936065"/>
            <a:ext cx="1416113" cy="1397770"/>
          </a:xfrm>
          <a:prstGeom prst="rect">
            <a:avLst/>
          </a:prstGeom>
        </p:spPr>
      </p:pic>
      <p:sp>
        <p:nvSpPr>
          <p:cNvPr id="96" name="Picture Placeholder 73">
            <a:extLst>
              <a:ext uri="{FF2B5EF4-FFF2-40B4-BE49-F238E27FC236}">
                <a16:creationId xmlns:a16="http://schemas.microsoft.com/office/drawing/2014/main" id="{F2FA5F01-5003-4089-BB04-B5F22F240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25631" y="91896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97" name="Picture 9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03E16F-BF67-4BC6-938B-B540E81E3B9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2405424"/>
            <a:ext cx="1416113" cy="1397770"/>
          </a:xfrm>
          <a:prstGeom prst="rect">
            <a:avLst/>
          </a:prstGeom>
        </p:spPr>
      </p:pic>
      <p:sp>
        <p:nvSpPr>
          <p:cNvPr id="98" name="Picture Placeholder 73">
            <a:extLst>
              <a:ext uri="{FF2B5EF4-FFF2-40B4-BE49-F238E27FC236}">
                <a16:creationId xmlns:a16="http://schemas.microsoft.com/office/drawing/2014/main" id="{8ADA19E5-32D4-4E60-A2D3-18859AF095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1" name="Picture 10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395262-84CF-4F06-A46D-2E49E941DE7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4351" y="3848851"/>
            <a:ext cx="1416113" cy="1397770"/>
          </a:xfrm>
          <a:prstGeom prst="rect">
            <a:avLst/>
          </a:prstGeom>
        </p:spPr>
      </p:pic>
      <p:sp>
        <p:nvSpPr>
          <p:cNvPr id="102" name="Picture Placeholder 73">
            <a:extLst>
              <a:ext uri="{FF2B5EF4-FFF2-40B4-BE49-F238E27FC236}">
                <a16:creationId xmlns:a16="http://schemas.microsoft.com/office/drawing/2014/main" id="{ECB2E69E-31AD-4FD8-9097-58BA78C1FD4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5" name="Picture 10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6A10D9-295C-442F-97E0-F3CE8AF40C1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5292278"/>
            <a:ext cx="1416113" cy="1397770"/>
          </a:xfrm>
          <a:prstGeom prst="rect">
            <a:avLst/>
          </a:prstGeom>
        </p:spPr>
      </p:pic>
      <p:sp>
        <p:nvSpPr>
          <p:cNvPr id="106" name="Picture Placeholder 73">
            <a:extLst>
              <a:ext uri="{FF2B5EF4-FFF2-40B4-BE49-F238E27FC236}">
                <a16:creationId xmlns:a16="http://schemas.microsoft.com/office/drawing/2014/main" id="{01AFF473-1ADB-4A01-A1C6-CD802CBB0E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9" name="Picture 10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DBEF57-0E51-47BA-BD9D-6D970FB2520C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6726482"/>
            <a:ext cx="1416113" cy="1397770"/>
          </a:xfrm>
          <a:prstGeom prst="rect">
            <a:avLst/>
          </a:prstGeom>
        </p:spPr>
      </p:pic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67025B7D-364F-4E77-84EE-93E1C3B8D9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2C85FBDC-70FA-43E1-8F6D-59CCDB9A3E81}"/>
              </a:ext>
            </a:extLst>
          </p:cNvPr>
          <p:cNvPicPr preferRelativeResize="0">
            <a:picLocks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81048" y="1249835"/>
            <a:ext cx="378000" cy="14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AF1D5EFC-2A9F-40F0-84DE-9F12D7582A4A}"/>
              </a:ext>
            </a:extLst>
          </p:cNvPr>
          <p:cNvPicPr preferRelativeResize="0">
            <a:picLocks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81048" y="2698235"/>
            <a:ext cx="378000" cy="14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9BEC8EDD-AC8F-4413-8861-0EAAC6143EBF}"/>
              </a:ext>
            </a:extLst>
          </p:cNvPr>
          <p:cNvPicPr preferRelativeResize="0">
            <a:picLocks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81048" y="4146635"/>
            <a:ext cx="378000" cy="14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65B8B11A-6D5B-4222-A3FA-9C529A333AB0}"/>
              </a:ext>
            </a:extLst>
          </p:cNvPr>
          <p:cNvPicPr preferRelativeResize="0">
            <a:picLocks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81048" y="5595035"/>
            <a:ext cx="378000" cy="14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DEF1451D-B6A1-4704-A941-E48FA3914715}"/>
              </a:ext>
            </a:extLst>
          </p:cNvPr>
          <p:cNvPicPr preferRelativeResize="0">
            <a:picLocks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81048" y="7043434"/>
            <a:ext cx="378000" cy="144000"/>
          </a:xfrm>
          <a:prstGeom prst="rect">
            <a:avLst/>
          </a:prstGeom>
        </p:spPr>
      </p:pic>
      <p:sp>
        <p:nvSpPr>
          <p:cNvPr id="124" name="Title 123">
            <a:extLst>
              <a:ext uri="{FF2B5EF4-FFF2-40B4-BE49-F238E27FC236}">
                <a16:creationId xmlns:a16="http://schemas.microsoft.com/office/drawing/2014/main" id="{B3407580-EBB8-4AA5-B546-D1F3744C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313" y="267975"/>
            <a:ext cx="2260112" cy="920153"/>
          </a:xfrm>
        </p:spPr>
        <p:txBody>
          <a:bodyPr lIns="0" tIns="0" rIns="0" bIns="0">
            <a:noAutofit/>
          </a:bodyPr>
          <a:lstStyle>
            <a:lvl1pPr algn="r">
              <a:defRPr sz="3100" b="1"/>
            </a:lvl1pPr>
          </a:lstStyle>
          <a:p>
            <a:r>
              <a:rPr lang="en-US" dirty="0"/>
              <a:t>PRODUCT</a:t>
            </a:r>
            <a:br>
              <a:rPr lang="en-US" dirty="0"/>
            </a:br>
            <a:r>
              <a:rPr lang="en-US" dirty="0"/>
              <a:t>ROADMAP</a:t>
            </a:r>
            <a:endParaRPr lang="ru-RU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61E9C073-FC12-4172-943F-F20E258E60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7711" y="1895661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0C7C304C-05C9-4DB2-B0B0-74D44D8D14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70255" y="2204150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F57246CD-9926-4879-B191-79E7A5431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7711" y="3343572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9936E90E-F2B3-4E38-B811-25ED33DA3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70255" y="3652059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09319DEE-EC4D-4A76-B160-394553CFA6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11" y="4791483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1FD9D20E-0961-46BE-87E2-F9C4F76B60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0255" y="5099972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43063DE6-06A7-4B93-A9B1-56B792F462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67711" y="6239394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CC35E657-25FD-4CFB-93D1-5D8FDFD420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70255" y="6547883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D4A639A1-4C42-4815-9CE3-2E8328F365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67711" y="7687306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B3269007-346F-4FD2-B1DF-C0ABF16C69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70255" y="7995795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2DD4B9A1-260C-47E9-85AF-839662A27B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7302" y="117508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8" name="Text Placeholder 125">
            <a:extLst>
              <a:ext uri="{FF2B5EF4-FFF2-40B4-BE49-F238E27FC236}">
                <a16:creationId xmlns:a16="http://schemas.microsoft.com/office/drawing/2014/main" id="{1DDF711E-F1E1-4741-BED9-423C39E062A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3934" y="1479195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9" name="Text Placeholder 125">
            <a:extLst>
              <a:ext uri="{FF2B5EF4-FFF2-40B4-BE49-F238E27FC236}">
                <a16:creationId xmlns:a16="http://schemas.microsoft.com/office/drawing/2014/main" id="{77BB882E-219A-476E-8B3E-23001520D7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7302" y="2627477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0" name="Text Placeholder 125">
            <a:extLst>
              <a:ext uri="{FF2B5EF4-FFF2-40B4-BE49-F238E27FC236}">
                <a16:creationId xmlns:a16="http://schemas.microsoft.com/office/drawing/2014/main" id="{89DFFD7A-9DD2-44B5-99C2-25902B3828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3934" y="2931590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1" name="Text Placeholder 125">
            <a:extLst>
              <a:ext uri="{FF2B5EF4-FFF2-40B4-BE49-F238E27FC236}">
                <a16:creationId xmlns:a16="http://schemas.microsoft.com/office/drawing/2014/main" id="{F30C0AAF-6652-4351-8462-0E29AB6992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7302" y="407987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2" name="Text Placeholder 125">
            <a:extLst>
              <a:ext uri="{FF2B5EF4-FFF2-40B4-BE49-F238E27FC236}">
                <a16:creationId xmlns:a16="http://schemas.microsoft.com/office/drawing/2014/main" id="{CD8B9314-7C43-4A64-BE27-81EC4D690E9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3934" y="4383984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3" name="Text Placeholder 125">
            <a:extLst>
              <a:ext uri="{FF2B5EF4-FFF2-40B4-BE49-F238E27FC236}">
                <a16:creationId xmlns:a16="http://schemas.microsoft.com/office/drawing/2014/main" id="{76C8DAF6-BCAA-4A6A-8584-CBACCC55D4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7302" y="5532268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4" name="Text Placeholder 125">
            <a:extLst>
              <a:ext uri="{FF2B5EF4-FFF2-40B4-BE49-F238E27FC236}">
                <a16:creationId xmlns:a16="http://schemas.microsoft.com/office/drawing/2014/main" id="{67BC4A97-C4FB-421D-94A4-6782498E5DB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3934" y="5836381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5" name="Text Placeholder 125">
            <a:extLst>
              <a:ext uri="{FF2B5EF4-FFF2-40B4-BE49-F238E27FC236}">
                <a16:creationId xmlns:a16="http://schemas.microsoft.com/office/drawing/2014/main" id="{0E9F45AE-C3A2-491A-B767-3DDAD7726A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7302" y="6984664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6" name="Text Placeholder 125">
            <a:extLst>
              <a:ext uri="{FF2B5EF4-FFF2-40B4-BE49-F238E27FC236}">
                <a16:creationId xmlns:a16="http://schemas.microsoft.com/office/drawing/2014/main" id="{C6C593EB-C5A3-477B-AF33-06A1FC9C2D5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3934" y="7288777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8" name="Text Placeholder 125">
            <a:extLst>
              <a:ext uri="{FF2B5EF4-FFF2-40B4-BE49-F238E27FC236}">
                <a16:creationId xmlns:a16="http://schemas.microsoft.com/office/drawing/2014/main" id="{1BAD5442-3EEA-4CC9-8722-EE38EFAB42A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4434" y="7976772"/>
            <a:ext cx="1407768" cy="827894"/>
          </a:xfrm>
        </p:spPr>
        <p:txBody>
          <a:bodyPr>
            <a:noAutofit/>
          </a:bodyPr>
          <a:lstStyle>
            <a:lvl1pPr marL="0" indent="0" algn="l">
              <a:buNone/>
              <a:defRPr sz="31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br>
              <a:rPr lang="en-US" dirty="0"/>
            </a:br>
            <a:r>
              <a:rPr lang="en-US" dirty="0"/>
              <a:t>20YY</a:t>
            </a:r>
            <a:endParaRPr lang="ru-RU" dirty="0"/>
          </a:p>
        </p:txBody>
      </p:sp>
      <p:pic>
        <p:nvPicPr>
          <p:cNvPr id="151" name="Graphic 150">
            <a:extLst>
              <a:ext uri="{FF2B5EF4-FFF2-40B4-BE49-F238E27FC236}">
                <a16:creationId xmlns:a16="http://schemas.microsoft.com/office/drawing/2014/main" id="{6E7D6CD0-B65D-490C-BB82-4F861318EB0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42107" y="8390719"/>
            <a:ext cx="86400" cy="8640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1B7EC4F3-1509-4925-BD92-54C58B32BD9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145600" y="0"/>
            <a:ext cx="2566800" cy="2060368"/>
          </a:xfrm>
          <a:prstGeom prst="rect">
            <a:avLst/>
          </a:prstGeom>
        </p:spPr>
      </p:pic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F870B909-72EA-4D59-9577-5B30CD8BAEC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56502" y="7687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3" name="Picture Placeholder 161">
            <a:extLst>
              <a:ext uri="{FF2B5EF4-FFF2-40B4-BE49-F238E27FC236}">
                <a16:creationId xmlns:a16="http://schemas.microsoft.com/office/drawing/2014/main" id="{CDA0B0E1-512A-4F96-9FDF-B4DA609D92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56502" y="22141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4" name="Picture Placeholder 161">
            <a:extLst>
              <a:ext uri="{FF2B5EF4-FFF2-40B4-BE49-F238E27FC236}">
                <a16:creationId xmlns:a16="http://schemas.microsoft.com/office/drawing/2014/main" id="{048F318E-3204-4389-942D-101D5836C9D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256502" y="36595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5" name="Picture Placeholder 161">
            <a:extLst>
              <a:ext uri="{FF2B5EF4-FFF2-40B4-BE49-F238E27FC236}">
                <a16:creationId xmlns:a16="http://schemas.microsoft.com/office/drawing/2014/main" id="{2CCFF41C-8ABD-40A6-B8DE-716AC102A4E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56502" y="51049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6" name="Picture Placeholder 161">
            <a:extLst>
              <a:ext uri="{FF2B5EF4-FFF2-40B4-BE49-F238E27FC236}">
                <a16:creationId xmlns:a16="http://schemas.microsoft.com/office/drawing/2014/main" id="{BD4BA0D9-906A-4550-921F-8DEF8B5F67F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56502" y="655030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7" name="Picture Placeholder 161">
            <a:extLst>
              <a:ext uri="{FF2B5EF4-FFF2-40B4-BE49-F238E27FC236}">
                <a16:creationId xmlns:a16="http://schemas.microsoft.com/office/drawing/2014/main" id="{38A03188-2028-4987-8540-3F92BAA01C0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70254" y="14661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8" name="Picture Placeholder 161">
            <a:extLst>
              <a:ext uri="{FF2B5EF4-FFF2-40B4-BE49-F238E27FC236}">
                <a16:creationId xmlns:a16="http://schemas.microsoft.com/office/drawing/2014/main" id="{E852A18B-1B0E-4D14-A3B5-90901651D9A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170254" y="29115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69" name="Picture Placeholder 161">
            <a:extLst>
              <a:ext uri="{FF2B5EF4-FFF2-40B4-BE49-F238E27FC236}">
                <a16:creationId xmlns:a16="http://schemas.microsoft.com/office/drawing/2014/main" id="{E3CBC1C2-A558-473B-B432-5EA0DF907D4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170254" y="43569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0" name="Picture Placeholder 161">
            <a:extLst>
              <a:ext uri="{FF2B5EF4-FFF2-40B4-BE49-F238E27FC236}">
                <a16:creationId xmlns:a16="http://schemas.microsoft.com/office/drawing/2014/main" id="{4DE9035A-302D-4F90-9635-EFCB5C1CA7B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170254" y="58023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1" name="Picture Placeholder 161">
            <a:extLst>
              <a:ext uri="{FF2B5EF4-FFF2-40B4-BE49-F238E27FC236}">
                <a16:creationId xmlns:a16="http://schemas.microsoft.com/office/drawing/2014/main" id="{E3AC4923-7437-4A2F-9E25-AF9781EC54A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170254" y="724775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3149A7F4-4CDA-4E4A-8A0E-916FFE64A687}"/>
              </a:ext>
            </a:extLst>
          </p:cNvPr>
          <p:cNvPicPr preferRelativeResize="0">
            <a:picLocks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79416" y="1979319"/>
            <a:ext cx="594000" cy="1440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16F8F551-DF22-4154-9160-E3D1BE3ED5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579416" y="3417350"/>
            <a:ext cx="594000" cy="14400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DFAB86E6-909B-4AA9-8F44-2A7709C04949}"/>
              </a:ext>
            </a:extLst>
          </p:cNvPr>
          <p:cNvPicPr preferRelativeResize="0">
            <a:picLocks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79416" y="4866034"/>
            <a:ext cx="594000" cy="1440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12B89D1D-8F9E-48DE-B231-5DDE8D36E103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2832" y="5009312"/>
            <a:ext cx="2566800" cy="1385056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4158ADA4-93AF-432F-98CD-D9F668C98B75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8738" y="3555065"/>
            <a:ext cx="2566800" cy="1385056"/>
          </a:xfrm>
          <a:prstGeom prst="rect">
            <a:avLst/>
          </a:prstGeom>
        </p:spPr>
      </p:pic>
      <p:pic>
        <p:nvPicPr>
          <p:cNvPr id="99" name="Picture 9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2C3018-06F9-4DE4-BFE6-0E9FCBBDABEE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0876" y="3107912"/>
            <a:ext cx="1416113" cy="1397770"/>
          </a:xfrm>
          <a:prstGeom prst="rect">
            <a:avLst/>
          </a:prstGeom>
        </p:spPr>
      </p:pic>
      <p:sp>
        <p:nvSpPr>
          <p:cNvPr id="100" name="Picture Placeholder 73">
            <a:extLst>
              <a:ext uri="{FF2B5EF4-FFF2-40B4-BE49-F238E27FC236}">
                <a16:creationId xmlns:a16="http://schemas.microsoft.com/office/drawing/2014/main" id="{A87F9CD2-C878-4F63-863E-C34F056E00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03" name="Picture 10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FB5FB4-1CBF-4F80-A9F9-873851BF8A1B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9092" y="4547626"/>
            <a:ext cx="1416113" cy="1397770"/>
          </a:xfrm>
          <a:prstGeom prst="rect">
            <a:avLst/>
          </a:prstGeom>
        </p:spPr>
      </p:pic>
      <p:sp>
        <p:nvSpPr>
          <p:cNvPr id="104" name="Picture Placeholder 73">
            <a:extLst>
              <a:ext uri="{FF2B5EF4-FFF2-40B4-BE49-F238E27FC236}">
                <a16:creationId xmlns:a16="http://schemas.microsoft.com/office/drawing/2014/main" id="{9F0D59E8-AB95-48A3-A6C7-D58CFAD149A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1" name="Graphic 180">
            <a:extLst>
              <a:ext uri="{FF2B5EF4-FFF2-40B4-BE49-F238E27FC236}">
                <a16:creationId xmlns:a16="http://schemas.microsoft.com/office/drawing/2014/main" id="{9E752783-DDE2-44F7-B86A-1EF50472DCD7}"/>
              </a:ext>
            </a:extLst>
          </p:cNvPr>
          <p:cNvPicPr preferRelativeResize="0">
            <a:picLocks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579416" y="6317529"/>
            <a:ext cx="594000" cy="144000"/>
          </a:xfrm>
          <a:prstGeom prst="rect">
            <a:avLst/>
          </a:prstGeom>
        </p:spPr>
      </p:pic>
      <p:pic>
        <p:nvPicPr>
          <p:cNvPr id="107" name="Picture 10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8911-A091-421B-BD18-C7DE7DD3074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4757" y="5996858"/>
            <a:ext cx="1416113" cy="1397770"/>
          </a:xfrm>
          <a:prstGeom prst="rect">
            <a:avLst/>
          </a:prstGeom>
        </p:spPr>
      </p:pic>
      <p:sp>
        <p:nvSpPr>
          <p:cNvPr id="108" name="Picture Placeholder 73">
            <a:extLst>
              <a:ext uri="{FF2B5EF4-FFF2-40B4-BE49-F238E27FC236}">
                <a16:creationId xmlns:a16="http://schemas.microsoft.com/office/drawing/2014/main" id="{FFA6074B-E2C1-4676-BABB-F9A4E168F4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2" name="Graphic 181">
            <a:extLst>
              <a:ext uri="{FF2B5EF4-FFF2-40B4-BE49-F238E27FC236}">
                <a16:creationId xmlns:a16="http://schemas.microsoft.com/office/drawing/2014/main" id="{527C0226-D714-4BF7-911E-5D62B88B7447}"/>
              </a:ext>
            </a:extLst>
          </p:cNvPr>
          <p:cNvPicPr preferRelativeResize="0">
            <a:picLocks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9416" y="7765280"/>
            <a:ext cx="594000" cy="144000"/>
          </a:xfrm>
          <a:prstGeom prst="rect">
            <a:avLst/>
          </a:prstGeom>
        </p:spPr>
      </p:pic>
      <p:pic>
        <p:nvPicPr>
          <p:cNvPr id="111" name="Picture 1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BFF7AD-7F35-4F2A-9989-3561F0CE6A7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7307" y="7446090"/>
            <a:ext cx="1416113" cy="1397770"/>
          </a:xfrm>
          <a:prstGeom prst="rect">
            <a:avLst/>
          </a:prstGeom>
        </p:spPr>
      </p:pic>
      <p:sp>
        <p:nvSpPr>
          <p:cNvPr id="112" name="Picture Placeholder 73">
            <a:extLst>
              <a:ext uri="{FF2B5EF4-FFF2-40B4-BE49-F238E27FC236}">
                <a16:creationId xmlns:a16="http://schemas.microsoft.com/office/drawing/2014/main" id="{B6C2A255-BD7D-48FE-9AC9-EA2DBD4B940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pic>
        <p:nvPicPr>
          <p:cNvPr id="183" name="Graphic 182">
            <a:extLst>
              <a:ext uri="{FF2B5EF4-FFF2-40B4-BE49-F238E27FC236}">
                <a16:creationId xmlns:a16="http://schemas.microsoft.com/office/drawing/2014/main" id="{4B2E0E94-8E68-4B4C-8A38-B19A52D69894}"/>
              </a:ext>
            </a:extLst>
          </p:cNvPr>
          <p:cNvPicPr preferRelativeResize="0">
            <a:picLocks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425663" y="7822766"/>
            <a:ext cx="1296000" cy="130870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A5488CC7-053D-4AC5-AE92-5E975339AA5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3339" y="6443645"/>
            <a:ext cx="2566800" cy="1385056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46B3D8DB-F765-46B6-82B1-506B5A369130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5600" y="2140857"/>
            <a:ext cx="2566800" cy="1385056"/>
          </a:xfrm>
          <a:prstGeom prst="rect">
            <a:avLst/>
          </a:prstGeom>
        </p:spPr>
      </p:pic>
      <p:pic>
        <p:nvPicPr>
          <p:cNvPr id="92" name="Picture 9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44D1E4-253E-4973-990D-A790780C28F3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22879" y="1657315"/>
            <a:ext cx="1416113" cy="1397770"/>
          </a:xfrm>
          <a:prstGeom prst="rect">
            <a:avLst/>
          </a:prstGeom>
        </p:spPr>
      </p:pic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79E08CEB-DD89-4B29-8641-C4EE0A4853B3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6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0">
              <a:srgbClr val="00B050"/>
            </a:gs>
            <a:gs pos="94000">
              <a:schemeClr val="accent4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hyperlink" Target="https://freepngimg.com/png/25815-vacation-file" TargetMode="External"/><Relationship Id="rId18" Type="http://schemas.openxmlformats.org/officeDocument/2006/relationships/image" Target="../media/image56.png"/><Relationship Id="rId3" Type="http://schemas.openxmlformats.org/officeDocument/2006/relationships/image" Target="../media/image48.jpeg"/><Relationship Id="rId21" Type="http://schemas.openxmlformats.org/officeDocument/2006/relationships/hyperlink" Target="https://pixabay.com/en/eiffel-tower-paris-landmark-france-42384/" TargetMode="External"/><Relationship Id="rId7" Type="http://schemas.openxmlformats.org/officeDocument/2006/relationships/hyperlink" Target="https://pixabay.com/en/cartoon-doodle-sketch-kids-people-1082068/" TargetMode="External"/><Relationship Id="rId12" Type="http://schemas.openxmlformats.org/officeDocument/2006/relationships/image" Target="../media/image53.png"/><Relationship Id="rId17" Type="http://schemas.openxmlformats.org/officeDocument/2006/relationships/hyperlink" Target="https://pixabay.com/en/healthy-food-nutrition-healthy-food-1336513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jp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11" Type="http://schemas.openxmlformats.org/officeDocument/2006/relationships/hyperlink" Target="https://openclipart.org/detail/298870/school-colour" TargetMode="External"/><Relationship Id="rId5" Type="http://schemas.openxmlformats.org/officeDocument/2006/relationships/hyperlink" Target="https://www.publicdomainpictures.net/en/view-image.php?image=240924&amp;picture=happy-cartoon-family" TargetMode="External"/><Relationship Id="rId15" Type="http://schemas.openxmlformats.org/officeDocument/2006/relationships/hyperlink" Target="http://www.mclib.org/explore-topics/" TargetMode="External"/><Relationship Id="rId10" Type="http://schemas.openxmlformats.org/officeDocument/2006/relationships/image" Target="../media/image52.png"/><Relationship Id="rId19" Type="http://schemas.openxmlformats.org/officeDocument/2006/relationships/hyperlink" Target="https://freepngimg.com/png/78078-festival-fireworks-illustration-royalty-free-festivals-drawing" TargetMode="External"/><Relationship Id="rId4" Type="http://schemas.openxmlformats.org/officeDocument/2006/relationships/image" Target="../media/image49.jpg"/><Relationship Id="rId9" Type="http://schemas.openxmlformats.org/officeDocument/2006/relationships/hyperlink" Target="https://www.pngall.com/workout-png/download/43635" TargetMode="External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C616A15-98AE-445C-9F92-21A3FD16B02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5961" y="193025"/>
            <a:ext cx="1931234" cy="446597"/>
          </a:xfrm>
        </p:spPr>
        <p:txBody>
          <a:bodyPr/>
          <a:lstStyle/>
          <a:p>
            <a:pPr algn="ctr"/>
            <a:r>
              <a:rPr lang="en-US" sz="2800" dirty="0"/>
              <a:t>Ready for KS4!</a:t>
            </a:r>
            <a:endParaRPr lang="ru-RU" sz="2800" dirty="0"/>
          </a:p>
        </p:txBody>
      </p:sp>
      <p:pic>
        <p:nvPicPr>
          <p:cNvPr id="1040" name="Picture 16" descr="Round Finishing Checkered Flag As An Element For An Emblem Stock Photo,  Picture And Royalty Free Image. Image 48742304.">
            <a:extLst>
              <a:ext uri="{FF2B5EF4-FFF2-40B4-BE49-F238E27FC236}">
                <a16:creationId xmlns:a16="http://schemas.microsoft.com/office/drawing/2014/main" id="{4C39B88D-9628-4CF5-A761-FE09067BC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4902" r="4236" b="4902"/>
          <a:stretch/>
        </p:blipFill>
        <p:spPr bwMode="auto">
          <a:xfrm>
            <a:off x="2324101" y="829156"/>
            <a:ext cx="1002016" cy="99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 Placeholder 32">
            <a:extLst>
              <a:ext uri="{FF2B5EF4-FFF2-40B4-BE49-F238E27FC236}">
                <a16:creationId xmlns:a16="http://schemas.microsoft.com/office/drawing/2014/main" id="{879D695E-B412-4CF6-8C43-DE6433C99606}"/>
              </a:ext>
            </a:extLst>
          </p:cNvPr>
          <p:cNvSpPr txBox="1">
            <a:spLocks/>
          </p:cNvSpPr>
          <p:nvPr/>
        </p:nvSpPr>
        <p:spPr>
          <a:xfrm>
            <a:off x="3783017" y="675565"/>
            <a:ext cx="3006308" cy="44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5365E-7E0D-4DEB-9C12-68049DA263F5}"/>
              </a:ext>
            </a:extLst>
          </p:cNvPr>
          <p:cNvSpPr txBox="1"/>
          <p:nvPr/>
        </p:nvSpPr>
        <p:spPr>
          <a:xfrm>
            <a:off x="903556" y="7689077"/>
            <a:ext cx="1679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KS3 ROAD STORY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93285A4-9411-4CE1-B0CB-98967658E2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083" r="12875"/>
          <a:stretch/>
        </p:blipFill>
        <p:spPr>
          <a:xfrm>
            <a:off x="2324100" y="6619868"/>
            <a:ext cx="1002015" cy="99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1CD9028-4E4C-4665-9395-69E17DC0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31886" y="7277100"/>
            <a:ext cx="1034091" cy="1066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52DC2D7-F217-4984-93A3-E9FC0016E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66979" y="5886450"/>
            <a:ext cx="1035346" cy="961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5070AA-5DF1-4099-88A6-2ADB420AE844}"/>
              </a:ext>
            </a:extLst>
          </p:cNvPr>
          <p:cNvSpPr txBox="1"/>
          <p:nvPr/>
        </p:nvSpPr>
        <p:spPr>
          <a:xfrm>
            <a:off x="5223173" y="4509996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2</a:t>
            </a:r>
          </a:p>
          <a:p>
            <a:r>
              <a:rPr lang="en-GB" b="1" dirty="0">
                <a:latin typeface="+mj-lt"/>
              </a:rPr>
              <a:t>Where you live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7B7D45-A05D-4952-9D2F-9A8EA3632B20}"/>
              </a:ext>
            </a:extLst>
          </p:cNvPr>
          <p:cNvSpPr txBox="1"/>
          <p:nvPr/>
        </p:nvSpPr>
        <p:spPr>
          <a:xfrm>
            <a:off x="185961" y="6765747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2</a:t>
            </a:r>
          </a:p>
          <a:p>
            <a:r>
              <a:rPr lang="en-GB" b="1" dirty="0">
                <a:latin typeface="+mj-lt"/>
              </a:rPr>
              <a:t>My family and 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C34FCC-2B1C-4428-A2FB-96EFB906FD24}"/>
              </a:ext>
            </a:extLst>
          </p:cNvPr>
          <p:cNvSpPr txBox="1"/>
          <p:nvPr/>
        </p:nvSpPr>
        <p:spPr>
          <a:xfrm>
            <a:off x="5232207" y="6013287"/>
            <a:ext cx="155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3</a:t>
            </a:r>
          </a:p>
          <a:p>
            <a:r>
              <a:rPr lang="en-GB" b="1" dirty="0">
                <a:latin typeface="+mj-lt"/>
              </a:rPr>
              <a:t>Sports, hobbies and fun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E36BD2E-5FE3-4D55-B104-E3692E9B7A9C}"/>
              </a:ext>
            </a:extLst>
          </p:cNvPr>
          <p:cNvSpPr txBox="1"/>
          <p:nvPr/>
        </p:nvSpPr>
        <p:spPr>
          <a:xfrm>
            <a:off x="5232207" y="7576082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7 Unit 1</a:t>
            </a:r>
          </a:p>
          <a:p>
            <a:r>
              <a:rPr lang="en-GB" b="1" dirty="0">
                <a:latin typeface="+mj-lt"/>
              </a:rPr>
              <a:t>Describing myself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BED8AB-DE05-4597-A8B3-B5E71DBE513D}"/>
              </a:ext>
            </a:extLst>
          </p:cNvPr>
          <p:cNvSpPr txBox="1"/>
          <p:nvPr/>
        </p:nvSpPr>
        <p:spPr>
          <a:xfrm>
            <a:off x="121780" y="5355387"/>
            <a:ext cx="155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1</a:t>
            </a:r>
          </a:p>
          <a:p>
            <a:r>
              <a:rPr lang="en-GB" b="1" dirty="0">
                <a:latin typeface="+mj-lt"/>
              </a:rPr>
              <a:t>School life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AE7A3C8-3C4A-4655-BD87-45EAFB90914B}"/>
              </a:ext>
            </a:extLst>
          </p:cNvPr>
          <p:cNvSpPr txBox="1"/>
          <p:nvPr/>
        </p:nvSpPr>
        <p:spPr>
          <a:xfrm>
            <a:off x="124997" y="3979683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8 Unit 3</a:t>
            </a:r>
          </a:p>
          <a:p>
            <a:r>
              <a:rPr lang="en-GB" b="1" dirty="0">
                <a:latin typeface="+mj-lt"/>
              </a:rPr>
              <a:t>Healthy lifestyle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35AE94A-8997-415A-86F7-6A8DD0118D05}"/>
              </a:ext>
            </a:extLst>
          </p:cNvPr>
          <p:cNvSpPr txBox="1"/>
          <p:nvPr/>
        </p:nvSpPr>
        <p:spPr>
          <a:xfrm>
            <a:off x="5175885" y="2916943"/>
            <a:ext cx="155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1</a:t>
            </a:r>
          </a:p>
          <a:p>
            <a:r>
              <a:rPr lang="en-GB" b="1" dirty="0">
                <a:latin typeface="+mj-lt"/>
              </a:rPr>
              <a:t>Describing your holidays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B744B6-36B5-45D8-B4F5-C9B9F4EB1D2C}"/>
              </a:ext>
            </a:extLst>
          </p:cNvPr>
          <p:cNvSpPr txBox="1"/>
          <p:nvPr/>
        </p:nvSpPr>
        <p:spPr>
          <a:xfrm>
            <a:off x="0" y="2446435"/>
            <a:ext cx="155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2</a:t>
            </a:r>
          </a:p>
          <a:p>
            <a:r>
              <a:rPr lang="en-GB" b="1" dirty="0">
                <a:latin typeface="+mj-lt"/>
              </a:rPr>
              <a:t>Festivals and leisure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8125FC-00C7-4753-9EC6-D19AF4067EF4}"/>
              </a:ext>
            </a:extLst>
          </p:cNvPr>
          <p:cNvSpPr txBox="1"/>
          <p:nvPr/>
        </p:nvSpPr>
        <p:spPr>
          <a:xfrm>
            <a:off x="5112144" y="1354148"/>
            <a:ext cx="17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Year 9 Unit 3</a:t>
            </a:r>
          </a:p>
          <a:p>
            <a:r>
              <a:rPr lang="en-GB" b="1">
                <a:latin typeface="+mj-lt"/>
              </a:rPr>
              <a:t>French and  </a:t>
            </a:r>
            <a:r>
              <a:rPr lang="en-GB" b="1" dirty="0">
                <a:latin typeface="+mj-lt"/>
              </a:rPr>
              <a:t>Francophone</a:t>
            </a:r>
          </a:p>
          <a:p>
            <a:r>
              <a:rPr lang="en-GB" b="1" dirty="0">
                <a:latin typeface="+mj-lt"/>
              </a:rPr>
              <a:t>countries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04A2444-D626-461E-B82A-7F56D9D24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324100" y="5158558"/>
            <a:ext cx="1024868" cy="999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4425F13-8F75-4BDA-9183-B0E57D9136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31886" y="3000061"/>
            <a:ext cx="1034091" cy="1034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955BBFA-0653-4302-85F4-70B3E6DFE4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553103" y="4423269"/>
            <a:ext cx="1011029" cy="1034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09E5097-9FE4-4A99-A7FD-EC4E8B4AD7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-1082" r="60584" b="35874"/>
          <a:stretch/>
        </p:blipFill>
        <p:spPr>
          <a:xfrm>
            <a:off x="2266950" y="3735332"/>
            <a:ext cx="1198062" cy="9615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E1429CC-63EF-4A73-ABE5-3C726F58BDB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rcRect r="16098" b="30845"/>
          <a:stretch/>
        </p:blipFill>
        <p:spPr>
          <a:xfrm>
            <a:off x="2324435" y="2335649"/>
            <a:ext cx="1012337" cy="923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30FC757-E72E-4606-A01F-B12D5A609C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521230" y="1545726"/>
            <a:ext cx="1026113" cy="99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24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FFFFFF"/>
      </a:dk1>
      <a:lt1>
        <a:srgbClr val="191E28"/>
      </a:lt1>
      <a:dk2>
        <a:srgbClr val="B3B3B3"/>
      </a:dk2>
      <a:lt2>
        <a:srgbClr val="0076A1"/>
      </a:lt2>
      <a:accent1>
        <a:srgbClr val="DF3A42"/>
      </a:accent1>
      <a:accent2>
        <a:srgbClr val="F47200"/>
      </a:accent2>
      <a:accent3>
        <a:srgbClr val="D5A300"/>
      </a:accent3>
      <a:accent4>
        <a:srgbClr val="77B700"/>
      </a:accent4>
      <a:accent5>
        <a:srgbClr val="239C7E"/>
      </a:accent5>
      <a:accent6>
        <a:srgbClr val="3E2A77"/>
      </a:accent6>
      <a:hlink>
        <a:srgbClr val="B3B3B3"/>
      </a:hlink>
      <a:folHlink>
        <a:srgbClr val="B3B3B3"/>
      </a:folHlink>
    </a:clrScheme>
    <a:fontScheme name="Custom 16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00954201_Product roadmap infographics poster_SL_V1.potx" id="{7139280B-9022-43B4-AEAB-A4D3C6DDD7CD}" vid="{D3A0CA3A-729C-48B6-BD69-38CFD8DF4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0520159-450e-4c38-92ac-87069498599f" xsi:nil="true"/>
    <_activity xmlns="80520159-450e-4c38-92ac-87069498599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4F9E0DCDD564D9158C62C7ED08AB0" ma:contentTypeVersion="14" ma:contentTypeDescription="Create a new document." ma:contentTypeScope="" ma:versionID="399712d83cd94e86ddc7e72e58ebdcb2">
  <xsd:schema xmlns:xsd="http://www.w3.org/2001/XMLSchema" xmlns:xs="http://www.w3.org/2001/XMLSchema" xmlns:p="http://schemas.microsoft.com/office/2006/metadata/properties" xmlns:ns3="80520159-450e-4c38-92ac-87069498599f" xmlns:ns4="631bbc4f-5fd3-4429-a264-5b3fa0c3f927" targetNamespace="http://schemas.microsoft.com/office/2006/metadata/properties" ma:root="true" ma:fieldsID="b8a54a3d86e5ae61d7add747a574b72a" ns3:_="" ns4:_="">
    <xsd:import namespace="80520159-450e-4c38-92ac-87069498599f"/>
    <xsd:import namespace="631bbc4f-5fd3-4429-a264-5b3fa0c3f9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20159-450e-4c38-92ac-870694985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bbc4f-5fd3-4429-a264-5b3fa0c3f9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9253B6-8750-4AE7-9310-C85B84348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BB5DF-A591-4D29-BE35-88A9CE3D2EA6}">
  <ds:schemaRefs>
    <ds:schemaRef ds:uri="http://purl.org/dc/terms/"/>
    <ds:schemaRef ds:uri="631bbc4f-5fd3-4429-a264-5b3fa0c3f92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80520159-450e-4c38-92ac-87069498599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C8B45D-BC47-4B55-8C23-44F2C85D3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20159-450e-4c38-92ac-87069498599f"/>
    <ds:schemaRef ds:uri="631bbc4f-5fd3-4429-a264-5b3fa0c3f9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roadmap infographics poster</Template>
  <TotalTime>0</TotalTime>
  <Words>72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Birchfield Curriculum Road Map</dc:title>
  <dc:creator/>
  <cp:lastModifiedBy/>
  <cp:revision>1</cp:revision>
  <dcterms:created xsi:type="dcterms:W3CDTF">2022-03-18T13:05:51Z</dcterms:created>
  <dcterms:modified xsi:type="dcterms:W3CDTF">2023-09-26T12:22:49Z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0x010100B934F9E0DCDD564D9158C62C7ED08AB0</vt:lpwstr>
  </property>
</Properties>
</file>