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BA81-ED61-408E-A383-38A0A5E4D249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E28E-EFD7-4719-9E2D-06124B86D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840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BA81-ED61-408E-A383-38A0A5E4D249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E28E-EFD7-4719-9E2D-06124B86D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697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BA81-ED61-408E-A383-38A0A5E4D249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E28E-EFD7-4719-9E2D-06124B86D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740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BA81-ED61-408E-A383-38A0A5E4D249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E28E-EFD7-4719-9E2D-06124B86D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201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BA81-ED61-408E-A383-38A0A5E4D249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E28E-EFD7-4719-9E2D-06124B86D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659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BA81-ED61-408E-A383-38A0A5E4D249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E28E-EFD7-4719-9E2D-06124B86D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07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BA81-ED61-408E-A383-38A0A5E4D249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E28E-EFD7-4719-9E2D-06124B86D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0019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BA81-ED61-408E-A383-38A0A5E4D249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E28E-EFD7-4719-9E2D-06124B86D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528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BA81-ED61-408E-A383-38A0A5E4D249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E28E-EFD7-4719-9E2D-06124B86D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038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BA81-ED61-408E-A383-38A0A5E4D249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E28E-EFD7-4719-9E2D-06124B86D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437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2BA81-ED61-408E-A383-38A0A5E4D249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DE28E-EFD7-4719-9E2D-06124B86D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849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2BA81-ED61-408E-A383-38A0A5E4D249}" type="datetimeFigureOut">
              <a:rPr lang="en-GB" smtClean="0"/>
              <a:t>24/06/2019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DE28E-EFD7-4719-9E2D-06124B86D1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069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32798" y="93987"/>
            <a:ext cx="4752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B050"/>
                </a:solidFill>
              </a:rPr>
              <a:t>Computer Science Summer Study</a:t>
            </a:r>
            <a:endParaRPr lang="en-GB" sz="2000" b="1" dirty="0">
              <a:solidFill>
                <a:srgbClr val="00B05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46097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Curious about …………….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08862" y="614166"/>
            <a:ext cx="48235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Summer Reading </a:t>
            </a:r>
            <a:r>
              <a:rPr lang="en-GB" b="1" dirty="0">
                <a:solidFill>
                  <a:srgbClr val="00B050"/>
                </a:solidFill>
              </a:rPr>
              <a:t>T</a:t>
            </a:r>
            <a:r>
              <a:rPr lang="en-GB" b="1" dirty="0" smtClean="0">
                <a:solidFill>
                  <a:srgbClr val="00B050"/>
                </a:solidFill>
              </a:rPr>
              <a:t>ask:</a:t>
            </a:r>
            <a:endParaRPr lang="en-GB" dirty="0"/>
          </a:p>
          <a:p>
            <a:r>
              <a:rPr lang="en-GB" dirty="0" smtClean="0"/>
              <a:t>With the background reading you have been provided with, complete one of the following tasks:</a:t>
            </a:r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437881" y="1772816"/>
            <a:ext cx="18002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00B050"/>
                </a:solidFill>
              </a:rPr>
              <a:t>Boxing up activity</a:t>
            </a:r>
          </a:p>
          <a:p>
            <a:r>
              <a:rPr lang="en-GB" sz="1600" dirty="0" smtClean="0"/>
              <a:t>Box 1 – 3 things I did not know</a:t>
            </a:r>
          </a:p>
          <a:p>
            <a:r>
              <a:rPr lang="en-GB" sz="1600" dirty="0" smtClean="0"/>
              <a:t>Box 2 – 3 things I understand better now</a:t>
            </a:r>
          </a:p>
          <a:p>
            <a:r>
              <a:rPr lang="en-GB" sz="1600" dirty="0" smtClean="0"/>
              <a:t>Box 3 – 3 things I already knew</a:t>
            </a:r>
          </a:p>
          <a:p>
            <a:endParaRPr lang="en-GB" sz="1600" dirty="0" smtClean="0"/>
          </a:p>
          <a:p>
            <a:endParaRPr lang="en-GB" sz="1600" dirty="0" smtClean="0"/>
          </a:p>
          <a:p>
            <a:endParaRPr lang="en-GB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6687191" y="1772816"/>
            <a:ext cx="1440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00B050"/>
                </a:solidFill>
              </a:rPr>
              <a:t>20 questions</a:t>
            </a:r>
          </a:p>
          <a:p>
            <a:r>
              <a:rPr lang="en-GB" sz="1600" dirty="0" smtClean="0"/>
              <a:t>Read the text and come up with 20 questions and answers</a:t>
            </a:r>
            <a:endParaRPr lang="en-GB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6587019" y="3342395"/>
            <a:ext cx="255580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00B050"/>
                </a:solidFill>
              </a:rPr>
              <a:t>Transforming</a:t>
            </a:r>
          </a:p>
          <a:p>
            <a:r>
              <a:rPr lang="en-GB" sz="1600" dirty="0"/>
              <a:t>Turn the material you have read into up to 6 pictures – one per paragraph or one per key piece of information. The pictures must represent the information so that they can act as a reminder of what the text said. Underneath each picture, explain your thinking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437881" y="3773282"/>
            <a:ext cx="314913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 smtClean="0">
                <a:solidFill>
                  <a:srgbClr val="00B050"/>
                </a:solidFill>
              </a:rPr>
              <a:t>Thinking Hard</a:t>
            </a:r>
          </a:p>
          <a:p>
            <a:pPr marL="342900" indent="-342900">
              <a:buAutoNum type="arabicPeriod"/>
            </a:pPr>
            <a:r>
              <a:rPr lang="en-GB" sz="1600" dirty="0" smtClean="0"/>
              <a:t>Prioritise: Underline the three most important sentences here. Rank 1-3, briefly explain number 1. Cross out the least important sentences</a:t>
            </a:r>
          </a:p>
          <a:p>
            <a:pPr marL="342900" lvl="0" indent="-342900">
              <a:buFontTx/>
              <a:buAutoNum type="arabicPeriod"/>
            </a:pPr>
            <a:r>
              <a:rPr lang="en-GB" sz="1600" dirty="0"/>
              <a:t>Reduce: Reduce the key information into 12 </a:t>
            </a:r>
            <a:r>
              <a:rPr lang="en-GB" sz="1600" dirty="0" smtClean="0"/>
              <a:t>words</a:t>
            </a:r>
          </a:p>
          <a:p>
            <a:pPr marL="342900" indent="-342900">
              <a:buFontTx/>
              <a:buAutoNum type="arabicPeriod"/>
            </a:pPr>
            <a:r>
              <a:rPr lang="en-GB" sz="1600" dirty="0"/>
              <a:t>Extend: Write down three questions you’d like to ask an expert in this subject.</a:t>
            </a:r>
          </a:p>
          <a:p>
            <a:pPr marL="342900" lvl="0" indent="-342900">
              <a:buFontTx/>
              <a:buAutoNum type="arabicPeriod"/>
            </a:pPr>
            <a:endParaRPr lang="en-GB" sz="1600" dirty="0"/>
          </a:p>
          <a:p>
            <a:pPr marL="342900" indent="-342900">
              <a:buAutoNum type="arabicPeriod"/>
            </a:pPr>
            <a:endParaRPr lang="en-GB" sz="1600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789366"/>
              </p:ext>
            </p:extLst>
          </p:nvPr>
        </p:nvGraphicFramePr>
        <p:xfrm>
          <a:off x="251520" y="1268760"/>
          <a:ext cx="3096344" cy="429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136"/>
                <a:gridCol w="187220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Book</a:t>
                      </a:r>
                      <a:r>
                        <a:rPr lang="en-GB" sz="1200" baseline="0" dirty="0" smtClean="0"/>
                        <a:t> / Section from Book</a:t>
                      </a:r>
                    </a:p>
                    <a:p>
                      <a:endParaRPr lang="en-GB" sz="1200" baseline="0" dirty="0" smtClean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There</a:t>
                      </a:r>
                      <a:r>
                        <a:rPr lang="en-GB" sz="1200" baseline="0" dirty="0" smtClean="0"/>
                        <a:t> is a new selection of computer science books available in the library. Borrow one for the summer (ask in the library for more details).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Video</a:t>
                      </a:r>
                      <a:r>
                        <a:rPr lang="en-GB" sz="1200" baseline="0" dirty="0" smtClean="0"/>
                        <a:t> Clip</a:t>
                      </a:r>
                    </a:p>
                    <a:p>
                      <a:endParaRPr lang="en-GB" sz="1200" baseline="0" dirty="0" smtClean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err="1" smtClean="0"/>
                        <a:t>Computerphile</a:t>
                      </a:r>
                      <a:r>
                        <a:rPr lang="en-GB" sz="1200" dirty="0" smtClean="0"/>
                        <a:t> – </a:t>
                      </a:r>
                      <a:r>
                        <a:rPr lang="en-GB" sz="1200" dirty="0" err="1" smtClean="0"/>
                        <a:t>youTube</a:t>
                      </a:r>
                      <a:r>
                        <a:rPr lang="en-GB" sz="1200" dirty="0" smtClean="0"/>
                        <a:t> channel</a:t>
                      </a:r>
                    </a:p>
                    <a:p>
                      <a:r>
                        <a:rPr lang="en-GB" sz="1200" b="1" dirty="0" smtClean="0"/>
                        <a:t>Click</a:t>
                      </a:r>
                      <a:r>
                        <a:rPr lang="en-GB" sz="1200" baseline="0" dirty="0" smtClean="0"/>
                        <a:t> – BBC iPlayer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Podcast</a:t>
                      </a:r>
                    </a:p>
                    <a:p>
                      <a:endParaRPr lang="en-GB" sz="1200" dirty="0" smtClean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TED Radio Hour</a:t>
                      </a:r>
                      <a:endParaRPr lang="en-GB" sz="1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Radio</a:t>
                      </a:r>
                      <a:r>
                        <a:rPr lang="en-GB" sz="1200" baseline="0" dirty="0" smtClean="0"/>
                        <a:t> Show</a:t>
                      </a:r>
                    </a:p>
                    <a:p>
                      <a:endParaRPr lang="en-GB" sz="1200" baseline="0" dirty="0" smtClean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Digital Planet</a:t>
                      </a:r>
                      <a:r>
                        <a:rPr lang="en-GB" sz="1200" b="1" baseline="0" dirty="0" smtClean="0"/>
                        <a:t> </a:t>
                      </a:r>
                      <a:r>
                        <a:rPr lang="en-GB" sz="1200" baseline="0" dirty="0" smtClean="0"/>
                        <a:t>– BBC iPlayer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Social Media</a:t>
                      </a:r>
                    </a:p>
                    <a:p>
                      <a:endParaRPr lang="en-GB" sz="1200" dirty="0" smtClean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Twitter - </a:t>
                      </a:r>
                      <a:r>
                        <a:rPr lang="en-GB" sz="1200" b="1" dirty="0" smtClean="0"/>
                        <a:t>@</a:t>
                      </a:r>
                      <a:r>
                        <a:rPr lang="en-GB" sz="1200" b="1" dirty="0" err="1" smtClean="0"/>
                        <a:t>mkbhd</a:t>
                      </a:r>
                      <a:endParaRPr lang="en-GB" sz="1200" b="1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Instagram – </a:t>
                      </a:r>
                      <a:r>
                        <a:rPr lang="en-GB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 Technology Review (@</a:t>
                      </a:r>
                      <a:r>
                        <a:rPr lang="en-GB" sz="1200" b="1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technologyreview</a:t>
                      </a:r>
                      <a:r>
                        <a:rPr lang="en-GB" sz="12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en-GB" sz="1200" b="1" dirty="0" smtClean="0"/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 smtClean="0"/>
                        <a:t>Facebook - </a:t>
                      </a:r>
                      <a:r>
                        <a:rPr lang="en-GB" sz="1200" b="1" dirty="0" smtClean="0"/>
                        <a:t>MIT</a:t>
                      </a:r>
                      <a:r>
                        <a:rPr lang="en-GB" sz="12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CSAIL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26003" y="5733256"/>
            <a:ext cx="321187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Links available at: https://www.protopage.com/mrcorbcompsci#A_Level</a:t>
            </a:r>
          </a:p>
        </p:txBody>
      </p:sp>
    </p:spTree>
    <p:extLst>
      <p:ext uri="{BB962C8B-B14F-4D97-AF65-F5344CB8AC3E}">
        <p14:creationId xmlns:p14="http://schemas.microsoft.com/office/powerpoint/2010/main" val="284740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32798" y="93987"/>
            <a:ext cx="4752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B050"/>
                </a:solidFill>
              </a:rPr>
              <a:t>Computer Science Summer Study</a:t>
            </a:r>
            <a:endParaRPr lang="en-GB" sz="2000" b="1" dirty="0">
              <a:solidFill>
                <a:srgbClr val="00B05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3825695"/>
              </p:ext>
            </p:extLst>
          </p:nvPr>
        </p:nvGraphicFramePr>
        <p:xfrm>
          <a:off x="251520" y="1268760"/>
          <a:ext cx="3096344" cy="429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24136"/>
                <a:gridCol w="1872208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Book</a:t>
                      </a:r>
                      <a:r>
                        <a:rPr lang="en-GB" sz="1200" baseline="0" dirty="0" smtClean="0"/>
                        <a:t> / Section from Book</a:t>
                      </a:r>
                    </a:p>
                    <a:p>
                      <a:endParaRPr lang="en-GB" sz="1200" baseline="0" dirty="0" smtClean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There</a:t>
                      </a:r>
                      <a:r>
                        <a:rPr lang="en-GB" sz="1200" baseline="0" dirty="0" smtClean="0"/>
                        <a:t> is a new selection of computer science books available in the library. Borrow one for the summer (ask in the library for more details).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Video</a:t>
                      </a:r>
                      <a:r>
                        <a:rPr lang="en-GB" sz="1200" baseline="0" dirty="0" smtClean="0"/>
                        <a:t> Clip</a:t>
                      </a:r>
                    </a:p>
                    <a:p>
                      <a:endParaRPr lang="en-GB" sz="1200" baseline="0" dirty="0" smtClean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err="1" smtClean="0"/>
                        <a:t>Computerphile</a:t>
                      </a:r>
                      <a:r>
                        <a:rPr lang="en-GB" sz="1200" dirty="0" smtClean="0"/>
                        <a:t> – </a:t>
                      </a:r>
                      <a:r>
                        <a:rPr lang="en-GB" sz="1200" dirty="0" err="1" smtClean="0"/>
                        <a:t>youTube</a:t>
                      </a:r>
                      <a:r>
                        <a:rPr lang="en-GB" sz="1200" dirty="0" smtClean="0"/>
                        <a:t> channel</a:t>
                      </a:r>
                    </a:p>
                    <a:p>
                      <a:r>
                        <a:rPr lang="en-GB" sz="1200" dirty="0" smtClean="0"/>
                        <a:t>Click</a:t>
                      </a:r>
                      <a:r>
                        <a:rPr lang="en-GB" sz="1200" baseline="0" dirty="0" smtClean="0"/>
                        <a:t> – BBC iPlayer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Podcast</a:t>
                      </a:r>
                    </a:p>
                    <a:p>
                      <a:endParaRPr lang="en-GB" sz="1200" dirty="0" smtClean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TED Radio Hour</a:t>
                      </a:r>
                      <a:endParaRPr lang="en-GB" sz="12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Radio</a:t>
                      </a:r>
                      <a:r>
                        <a:rPr lang="en-GB" sz="1200" baseline="0" dirty="0" smtClean="0"/>
                        <a:t> Show</a:t>
                      </a:r>
                    </a:p>
                    <a:p>
                      <a:endParaRPr lang="en-GB" sz="1200" baseline="0" dirty="0" smtClean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Digital Planet</a:t>
                      </a:r>
                      <a:r>
                        <a:rPr lang="en-GB" sz="1200" baseline="0" dirty="0" smtClean="0"/>
                        <a:t> – BBC iPlayer</a:t>
                      </a: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Social Media</a:t>
                      </a:r>
                    </a:p>
                    <a:p>
                      <a:endParaRPr lang="en-GB" sz="1200" dirty="0" smtClean="0"/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Twitter - @</a:t>
                      </a:r>
                      <a:r>
                        <a:rPr lang="en-GB" sz="1200" dirty="0" err="1" smtClean="0"/>
                        <a:t>mkbhd</a:t>
                      </a:r>
                      <a:endParaRPr lang="en-GB" sz="1200" dirty="0" smtClean="0"/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smtClean="0"/>
                        <a:t>Instagram – </a:t>
                      </a:r>
                      <a:r>
                        <a:rPr lang="en-GB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MIT Technology Review (@</a:t>
                      </a:r>
                      <a:r>
                        <a:rPr lang="en-GB" sz="12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technologyreview</a:t>
                      </a:r>
                      <a:r>
                        <a:rPr lang="en-GB" sz="12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  <a:endParaRPr lang="en-GB" sz="1200" dirty="0" smtClean="0"/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dirty="0" smtClean="0"/>
                        <a:t>Facebook - MIT</a:t>
                      </a:r>
                      <a:r>
                        <a:rPr lang="en-GB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CSAIL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520" y="46097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Curious about …………….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65093" y="645644"/>
            <a:ext cx="4823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B050"/>
                </a:solidFill>
              </a:rPr>
              <a:t>Summer Research Task:   RISC Vs. CISC</a:t>
            </a:r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1256394"/>
              </p:ext>
            </p:extLst>
          </p:nvPr>
        </p:nvGraphicFramePr>
        <p:xfrm>
          <a:off x="3557873" y="1268760"/>
          <a:ext cx="5039602" cy="4297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3298"/>
                <a:gridCol w="2736304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Title</a:t>
                      </a:r>
                      <a:r>
                        <a:rPr lang="en-GB" baseline="0" dirty="0" smtClean="0"/>
                        <a:t> of research task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What is the difference between a RISC processor and a CISC processor?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Suggested</a:t>
                      </a:r>
                      <a:r>
                        <a:rPr lang="en-GB" baseline="0" dirty="0" smtClean="0"/>
                        <a:t> resources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http://www.teach-ict.com/2016/A_Level_Computing/OCR_H446/1_1_characteristics_components/112_types_processor/CISC_RISC/miniweb/index.php</a:t>
                      </a:r>
                    </a:p>
                    <a:p>
                      <a:r>
                        <a:rPr lang="en-GB" sz="1200" dirty="0" smtClean="0"/>
                        <a:t>- Username:</a:t>
                      </a:r>
                      <a:r>
                        <a:rPr lang="en-GB" sz="1200" baseline="0" dirty="0" smtClean="0"/>
                        <a:t> NN175EB Password: gateway9</a:t>
                      </a:r>
                      <a:endParaRPr lang="en-GB" sz="1200" dirty="0" smtClean="0"/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GB" sz="1200" baseline="0" dirty="0" smtClean="0"/>
                        <a:t>Link available at: https://www.protopage.com/mrcorbcompsci#A_Level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lang="en-GB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Time allocation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 hours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Presentation</a:t>
                      </a:r>
                      <a:r>
                        <a:rPr lang="en-GB" baseline="0" dirty="0" smtClean="0"/>
                        <a:t> format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Word document</a:t>
                      </a:r>
                      <a:r>
                        <a:rPr lang="en-GB" baseline="0" dirty="0" smtClean="0"/>
                        <a:t> / </a:t>
                      </a:r>
                      <a:r>
                        <a:rPr lang="en-GB" baseline="0" dirty="0" err="1" smtClean="0"/>
                        <a:t>powerpoint</a:t>
                      </a:r>
                      <a:r>
                        <a:rPr lang="en-GB" baseline="0" dirty="0" smtClean="0"/>
                        <a:t> presentation 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1520" y="5733256"/>
            <a:ext cx="676875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Links available at: https://www.protopage.com/mrcorbcompsci#A_Level</a:t>
            </a:r>
          </a:p>
        </p:txBody>
      </p:sp>
    </p:spTree>
    <p:extLst>
      <p:ext uri="{BB962C8B-B14F-4D97-AF65-F5344CB8AC3E}">
        <p14:creationId xmlns:p14="http://schemas.microsoft.com/office/powerpoint/2010/main" val="397403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3076</TotalTime>
  <Words>390</Words>
  <Application>Microsoft Office PowerPoint</Application>
  <PresentationFormat>On-screen Show (4:3)</PresentationFormat>
  <Paragraphs>58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Ralph Franklin</dc:creator>
  <cp:lastModifiedBy>Martin Corbishley</cp:lastModifiedBy>
  <cp:revision>12</cp:revision>
  <cp:lastPrinted>2019-06-25T12:08:31Z</cp:lastPrinted>
  <dcterms:created xsi:type="dcterms:W3CDTF">2019-06-17T06:30:41Z</dcterms:created>
  <dcterms:modified xsi:type="dcterms:W3CDTF">2019-06-26T10:02:41Z</dcterms:modified>
</cp:coreProperties>
</file>